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2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C5780F0F-51C7-7447-802E-4CFDD930B530}" type="datetimeFigureOut">
              <a:rPr lang="en-US" smtClean="0"/>
              <a:t>5/7/12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2206DB39-44A7-344F-AF98-4F581AF28C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airhill.wikispaces.com/Rubrics+(6-8)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 Black"/>
                <a:cs typeface="Arial Black"/>
              </a:rPr>
              <a:t>Final Project</a:t>
            </a:r>
            <a:endParaRPr lang="en-US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2011-2012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/>
              <a:t>Historical Figure</a:t>
            </a:r>
            <a:r>
              <a:rPr lang="en-US" dirty="0" smtClean="0"/>
              <a:t>-ex. president, military hero, political hero, etc.</a:t>
            </a:r>
          </a:p>
          <a:p>
            <a:r>
              <a:rPr lang="en-US" b="1" cap="all" dirty="0" smtClean="0"/>
              <a:t>Celebrity</a:t>
            </a:r>
          </a:p>
          <a:p>
            <a:r>
              <a:rPr lang="en-US" b="1" cap="all" dirty="0" smtClean="0"/>
              <a:t>Historical Event</a:t>
            </a:r>
            <a:r>
              <a:rPr lang="en-US" cap="all" dirty="0" smtClean="0"/>
              <a:t>-</a:t>
            </a:r>
            <a:r>
              <a:rPr lang="en-US" dirty="0" smtClean="0"/>
              <a:t> ex. WWII, 9/11, The Great Depression, NASA, etc.</a:t>
            </a:r>
          </a:p>
          <a:p>
            <a:r>
              <a:rPr lang="en-US" b="1" cap="all" dirty="0" smtClean="0"/>
              <a:t>Natural Disasters</a:t>
            </a:r>
            <a:r>
              <a:rPr lang="en-US" cap="all" dirty="0" smtClean="0"/>
              <a:t>- </a:t>
            </a:r>
            <a:r>
              <a:rPr lang="en-US" dirty="0" smtClean="0"/>
              <a:t>ex. Tornadoes, earthquakes, volcanoes, etc. Make sure to cite examples, such as the 2011 earthquake in Japan</a:t>
            </a:r>
          </a:p>
          <a:p>
            <a:pPr>
              <a:buNone/>
            </a:pPr>
            <a:endParaRPr lang="en-US" cap="all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cap="all" dirty="0" smtClean="0"/>
              <a:t>Environmental Issue-</a:t>
            </a:r>
            <a:r>
              <a:rPr lang="en-US" b="1" dirty="0" smtClean="0"/>
              <a:t> land pollution, water pollution, protecting wild animals, recycling, </a:t>
            </a:r>
            <a:r>
              <a:rPr lang="en-US" b="1" dirty="0" smtClean="0"/>
              <a:t>E</a:t>
            </a:r>
            <a:r>
              <a:rPr lang="en-US" b="1" dirty="0" smtClean="0"/>
              <a:t>arth Day, etc.</a:t>
            </a:r>
            <a:endParaRPr lang="en-US" b="1" cap="al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POWERPOINT – </a:t>
            </a:r>
            <a:r>
              <a:rPr lang="en-US" dirty="0" smtClean="0"/>
              <a:t>4-6 slides </a:t>
            </a:r>
            <a:r>
              <a:rPr lang="en-US" b="1" dirty="0" smtClean="0"/>
              <a:t>(</a:t>
            </a:r>
            <a:r>
              <a:rPr lang="en-US" dirty="0" smtClean="0"/>
              <a:t>Include</a:t>
            </a:r>
            <a:r>
              <a:rPr lang="en-US" b="1" dirty="0" smtClean="0"/>
              <a:t> Word Cloud)</a:t>
            </a:r>
          </a:p>
          <a:p>
            <a:r>
              <a:rPr lang="en-US" b="1" dirty="0" smtClean="0"/>
              <a:t>COMIC LIFE- </a:t>
            </a:r>
            <a:r>
              <a:rPr lang="en-US" dirty="0" smtClean="0"/>
              <a:t>3 or more cells</a:t>
            </a:r>
            <a:endParaRPr lang="en-US" b="1" dirty="0" smtClean="0"/>
          </a:p>
          <a:p>
            <a:r>
              <a:rPr lang="en-US" b="1" dirty="0" smtClean="0"/>
              <a:t>PROJECT GALLERY- </a:t>
            </a:r>
            <a:r>
              <a:rPr lang="en-US" dirty="0" smtClean="0"/>
              <a:t>2 templates</a:t>
            </a:r>
            <a:endParaRPr lang="en-US" b="1" dirty="0" smtClean="0"/>
          </a:p>
          <a:p>
            <a:r>
              <a:rPr lang="en-US" b="1" dirty="0" smtClean="0"/>
              <a:t>FACEBOOK TEMPLATE-</a:t>
            </a:r>
            <a:r>
              <a:rPr lang="en-US" dirty="0" smtClean="0"/>
              <a:t>found on wiki under </a:t>
            </a:r>
            <a:r>
              <a:rPr lang="en-US" dirty="0" smtClean="0">
                <a:hlinkClick r:id="rId2"/>
              </a:rPr>
              <a:t>Rubrics 6-8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437436"/>
            <a:ext cx="8183880" cy="47970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Facts </a:t>
            </a:r>
            <a:r>
              <a:rPr lang="en-US" b="1" dirty="0" smtClean="0"/>
              <a:t>ONLY</a:t>
            </a:r>
            <a:r>
              <a:rPr lang="en-US" dirty="0" smtClean="0"/>
              <a:t>! </a:t>
            </a:r>
            <a:r>
              <a:rPr lang="en-US" b="1" dirty="0" smtClean="0"/>
              <a:t>DO NOT </a:t>
            </a:r>
            <a:r>
              <a:rPr lang="en-US" dirty="0" smtClean="0"/>
              <a:t>include opinions</a:t>
            </a:r>
          </a:p>
          <a:p>
            <a:r>
              <a:rPr lang="en-US" dirty="0" smtClean="0"/>
              <a:t>Project should show creativity and demonstrate </a:t>
            </a:r>
            <a:r>
              <a:rPr lang="en-US" b="1" i="1" cap="all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pple Casual"/>
                <a:cs typeface="Apple Casual"/>
              </a:rPr>
              <a:t>a wide variety of editing features</a:t>
            </a:r>
          </a:p>
          <a:p>
            <a:r>
              <a:rPr lang="en-US" dirty="0" smtClean="0"/>
              <a:t>Project should be completed with minimal help from teacher</a:t>
            </a:r>
          </a:p>
          <a:p>
            <a:r>
              <a:rPr lang="en-US" b="1" dirty="0" smtClean="0"/>
              <a:t>Remember!</a:t>
            </a:r>
            <a:r>
              <a:rPr lang="en-US" dirty="0" smtClean="0"/>
              <a:t> Name projects and save to </a:t>
            </a:r>
            <a:r>
              <a:rPr lang="en-US" dirty="0" smtClean="0"/>
              <a:t>desktop</a:t>
            </a:r>
          </a:p>
          <a:p>
            <a:r>
              <a:rPr lang="en-US" dirty="0" smtClean="0"/>
              <a:t>Upon completion a screen shot should be taken and named (except PowerPoint) and teacher should be informed to collect project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211</TotalTime>
  <Words>187</Words>
  <Application>Microsoft Macintosh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Final Project</vt:lpstr>
      <vt:lpstr>TOPICS</vt:lpstr>
      <vt:lpstr>Topics (cont.)</vt:lpstr>
      <vt:lpstr>PRESENTATION FORMAT</vt:lpstr>
      <vt:lpstr>Expectations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Project</dc:title>
  <dc:creator>Kristi Thomas</dc:creator>
  <cp:lastModifiedBy>Kristi Thomas</cp:lastModifiedBy>
  <cp:revision>23</cp:revision>
  <dcterms:created xsi:type="dcterms:W3CDTF">2012-05-07T13:58:29Z</dcterms:created>
  <dcterms:modified xsi:type="dcterms:W3CDTF">2012-05-07T17:29:53Z</dcterms:modified>
</cp:coreProperties>
</file>